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7" r:id="rId6"/>
    <p:sldId id="259" r:id="rId7"/>
    <p:sldId id="262" r:id="rId8"/>
    <p:sldId id="258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672143-5CFE-4568-A653-309479F89333}" v="4" dt="2020-09-02T07:20:01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n.wikiwijs.nl/130270/MzVz_BPV_1#!page-4616934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C2AD7556-C90D-4946-8E4E-1E79D5B3D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BB0CC56-54B2-4AE0-87C5-296E78A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5"/>
            <a:ext cx="12192000" cy="26151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2D0E71D-3700-4E5D-935B-8AC230F4D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418891"/>
            <a:ext cx="8991600" cy="1645920"/>
          </a:xfrm>
        </p:spPr>
        <p:txBody>
          <a:bodyPr>
            <a:normAutofit/>
          </a:bodyPr>
          <a:lstStyle/>
          <a:p>
            <a:r>
              <a:rPr lang="nl-NL" dirty="0"/>
              <a:t>BPV 1 - introductie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3E66A21-38CE-45EE-B654-56A85BEF5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384691"/>
            <a:ext cx="6801612" cy="736976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Les 1 9 september 2020</a:t>
            </a:r>
          </a:p>
        </p:txBody>
      </p:sp>
      <p:pic>
        <p:nvPicPr>
          <p:cNvPr id="1026" name="Picture 2" descr="Voorlichting stage richting werk, dinsdag 9 april, vanaf half 7. -  MijnSchool">
            <a:extLst>
              <a:ext uri="{FF2B5EF4-FFF2-40B4-BE49-F238E27FC236}">
                <a16:creationId xmlns:a16="http://schemas.microsoft.com/office/drawing/2014/main" id="{DBBF5312-FD0B-48E8-8774-E2E5A982F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34115" y="640079"/>
            <a:ext cx="4723769" cy="245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116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2A32FC3-99F9-406C-ADAB-6DE60C2C60C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" r="1162"/>
          <a:stretch/>
        </p:blipFill>
        <p:spPr bwMode="auto">
          <a:xfrm>
            <a:off x="20" y="10"/>
            <a:ext cx="12191980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312083F-C41F-4EEF-8942-9AC9254D2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753529"/>
            <a:ext cx="8991600" cy="1645759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 dirty="0" err="1"/>
              <a:t>Voorstellen</a:t>
            </a:r>
            <a:br>
              <a:rPr lang="en-US" sz="3800" dirty="0"/>
            </a:br>
            <a:r>
              <a:rPr lang="en-US" sz="1400" dirty="0" err="1"/>
              <a:t>Waar</a:t>
            </a:r>
            <a:r>
              <a:rPr lang="en-US" sz="1400" dirty="0"/>
              <a:t> loop je stage? Wat was je </a:t>
            </a:r>
            <a:r>
              <a:rPr lang="en-US" sz="1400" dirty="0" err="1"/>
              <a:t>eerste</a:t>
            </a:r>
            <a:r>
              <a:rPr lang="en-US" sz="1400" dirty="0"/>
              <a:t> </a:t>
            </a:r>
            <a:r>
              <a:rPr lang="en-US" sz="1400" dirty="0" err="1"/>
              <a:t>indruk</a:t>
            </a:r>
            <a:r>
              <a:rPr lang="en-US" sz="1400" dirty="0"/>
              <a:t>? 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24621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C966A4D4-049A-4389-B407-0E7091A07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4AF44FC-6A96-4CC0-BE77-B8E08D4AC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nl-NL" dirty="0"/>
              <a:t>Inhoudelijk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662B6E-9F2A-4A8C-876C-6079F89A9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r>
              <a:rPr lang="nl-NL" sz="2200" dirty="0">
                <a:solidFill>
                  <a:srgbClr val="FFFFFF"/>
                </a:solidFill>
              </a:rPr>
              <a:t>Lessen online  - iedereen gelukt? </a:t>
            </a:r>
          </a:p>
          <a:p>
            <a:r>
              <a:rPr lang="nl-NL" sz="2200" dirty="0">
                <a:solidFill>
                  <a:srgbClr val="FFFFFF"/>
                </a:solidFill>
              </a:rPr>
              <a:t>Zoek les op: NEPPCM</a:t>
            </a:r>
          </a:p>
          <a:p>
            <a:r>
              <a:rPr lang="nl-NL" sz="2200" dirty="0" err="1">
                <a:solidFill>
                  <a:srgbClr val="FFFFFF"/>
                </a:solidFill>
              </a:rPr>
              <a:t>Onstage</a:t>
            </a:r>
            <a:r>
              <a:rPr lang="nl-NL" sz="2200" dirty="0">
                <a:solidFill>
                  <a:srgbClr val="FFFFFF"/>
                </a:solidFill>
              </a:rPr>
              <a:t> inloggen – gegevens begeleider + instelling doorgeven </a:t>
            </a:r>
          </a:p>
          <a:p>
            <a:endParaRPr lang="nl-NL" dirty="0">
              <a:solidFill>
                <a:srgbClr val="FFFFFF"/>
              </a:solidFill>
            </a:endParaRPr>
          </a:p>
          <a:p>
            <a:endParaRPr lang="nl-NL" dirty="0">
              <a:solidFill>
                <a:srgbClr val="FFFFFF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5899359-8523-4D4D-B568-3FDFAF982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E9C9585-DA89-4D7E-BCDF-576461A1A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E8D7844-6634-4AA8-8473-AB2D5AC84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4692" y="1190881"/>
            <a:ext cx="4159568" cy="415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329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596B1C-CC0C-4222-8B28-7108DA73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Inhoudelijk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C48708-172C-47D3-B25A-BEF214B48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4"/>
            <a:ext cx="3363974" cy="3415622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Digitale BPV map, zie WIKI link doornemen</a:t>
            </a:r>
          </a:p>
          <a:p>
            <a:r>
              <a:rPr lang="nl-NL" u="sng" dirty="0">
                <a:solidFill>
                  <a:schemeClr val="bg1"/>
                </a:solidFill>
              </a:rPr>
              <a:t>Formulieren </a:t>
            </a:r>
            <a:r>
              <a:rPr lang="nl-NL" u="sng">
                <a:solidFill>
                  <a:schemeClr val="bg1"/>
                </a:solidFill>
              </a:rPr>
              <a:t>printen </a:t>
            </a:r>
            <a:endParaRPr lang="nl-NL" u="sng" dirty="0">
              <a:solidFill>
                <a:schemeClr val="bg1"/>
              </a:solidFill>
            </a:endParaRPr>
          </a:p>
          <a:p>
            <a:r>
              <a:rPr lang="nl-NL" dirty="0">
                <a:solidFill>
                  <a:schemeClr val="bg1"/>
                </a:solidFill>
              </a:rPr>
              <a:t>Logboek – </a:t>
            </a:r>
            <a:r>
              <a:rPr lang="nl-NL" dirty="0" err="1">
                <a:solidFill>
                  <a:schemeClr val="bg1"/>
                </a:solidFill>
              </a:rPr>
              <a:t>wishes</a:t>
            </a:r>
            <a:r>
              <a:rPr lang="nl-NL" dirty="0">
                <a:solidFill>
                  <a:schemeClr val="bg1"/>
                </a:solidFill>
              </a:rPr>
              <a:t> </a:t>
            </a:r>
          </a:p>
          <a:p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6306023-E659-4846-A8DE-697DE79E1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8048" y="643467"/>
            <a:ext cx="5410199" cy="541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32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4465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32DFB94-CC12-4AC3-9145-31D05025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643467"/>
            <a:ext cx="6242719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Inhoudelijk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794F18-2BA8-4227-98E4-4D816D234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638044"/>
            <a:ext cx="6586008" cy="39913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9 september        kennismaken </a:t>
            </a:r>
            <a:r>
              <a:rPr lang="nl-NL" sz="1500" b="1" dirty="0" err="1">
                <a:solidFill>
                  <a:schemeClr val="bg1"/>
                </a:solidFill>
              </a:rPr>
              <a:t>bpv</a:t>
            </a:r>
            <a:r>
              <a:rPr lang="nl-NL" sz="1500" b="1" dirty="0">
                <a:solidFill>
                  <a:schemeClr val="bg1"/>
                </a:solidFill>
              </a:rPr>
              <a:t> </a:t>
            </a:r>
            <a:r>
              <a:rPr lang="nl-NL" sz="1500" b="1" dirty="0" err="1">
                <a:solidFill>
                  <a:schemeClr val="bg1"/>
                </a:solidFill>
              </a:rPr>
              <a:t>docent,uitleg</a:t>
            </a:r>
            <a:r>
              <a:rPr lang="nl-NL" sz="1500" b="1" dirty="0">
                <a:solidFill>
                  <a:schemeClr val="bg1"/>
                </a:solidFill>
              </a:rPr>
              <a:t> opdrachten en planning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23 september      opdracht 1 staat in </a:t>
            </a:r>
            <a:r>
              <a:rPr lang="nl-NL" sz="1500" b="1" dirty="0" err="1">
                <a:solidFill>
                  <a:schemeClr val="bg1"/>
                </a:solidFill>
              </a:rPr>
              <a:t>onstage</a:t>
            </a:r>
            <a:r>
              <a:rPr lang="nl-NL" sz="1500" b="1" dirty="0">
                <a:solidFill>
                  <a:schemeClr val="bg1"/>
                </a:solidFill>
              </a:rPr>
              <a:t> en opdracht 2 presenteren en uitleg opdracht 3 en 7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7 oktober             uitleg opdracht 5 en 6,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28 oktober           inleveren opdracht 3 en 5 </a:t>
            </a:r>
            <a:r>
              <a:rPr lang="nl-NL" sz="1500" b="1" dirty="0" err="1">
                <a:solidFill>
                  <a:schemeClr val="bg1"/>
                </a:solidFill>
              </a:rPr>
              <a:t>onstage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11 </a:t>
            </a:r>
            <a:r>
              <a:rPr lang="nl-NL" sz="1500" b="1" dirty="0" err="1">
                <a:solidFill>
                  <a:schemeClr val="bg1"/>
                </a:solidFill>
              </a:rPr>
              <a:t>novermber</a:t>
            </a:r>
            <a:r>
              <a:rPr lang="nl-NL" sz="1500" b="1" dirty="0">
                <a:solidFill>
                  <a:schemeClr val="bg1"/>
                </a:solidFill>
              </a:rPr>
              <a:t>      presenteren opdracht 6, (eventueel uitleg examens).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25 </a:t>
            </a:r>
            <a:r>
              <a:rPr lang="nl-NL" sz="1500" b="1" dirty="0" err="1">
                <a:solidFill>
                  <a:schemeClr val="bg1"/>
                </a:solidFill>
              </a:rPr>
              <a:t>novermber</a:t>
            </a:r>
            <a:r>
              <a:rPr lang="nl-NL" sz="1500" b="1" dirty="0">
                <a:solidFill>
                  <a:schemeClr val="bg1"/>
                </a:solidFill>
              </a:rPr>
              <a:t>      inleveren opdracht 7 </a:t>
            </a:r>
            <a:r>
              <a:rPr lang="nl-NL" sz="1500" b="1" dirty="0" err="1">
                <a:solidFill>
                  <a:schemeClr val="bg1"/>
                </a:solidFill>
              </a:rPr>
              <a:t>onstage</a:t>
            </a:r>
            <a:r>
              <a:rPr lang="nl-NL" sz="1500" b="1" dirty="0">
                <a:solidFill>
                  <a:schemeClr val="bg1"/>
                </a:solidFill>
              </a:rPr>
              <a:t> en uitleg examens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9 december          uiterste go moment, dus ook examenplanning in </a:t>
            </a:r>
            <a:r>
              <a:rPr lang="nl-NL" sz="1500" b="1" dirty="0" err="1">
                <a:solidFill>
                  <a:schemeClr val="bg1"/>
                </a:solidFill>
              </a:rPr>
              <a:t>onstage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13 januari     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nl-NL" sz="1500" b="1" dirty="0">
                <a:solidFill>
                  <a:schemeClr val="bg1"/>
                </a:solidFill>
              </a:rPr>
              <a:t>20 januari              uiterste datum inleveren examen bewijsstukken in </a:t>
            </a:r>
            <a:r>
              <a:rPr lang="nl-NL" sz="1500" b="1" dirty="0" err="1">
                <a:solidFill>
                  <a:schemeClr val="bg1"/>
                </a:solidFill>
              </a:rPr>
              <a:t>onstage</a:t>
            </a:r>
            <a:r>
              <a:rPr lang="nl-NL" sz="1500" b="1" dirty="0">
                <a:solidFill>
                  <a:schemeClr val="bg1"/>
                </a:solidFill>
              </a:rPr>
              <a:t> </a:t>
            </a:r>
            <a:endParaRPr lang="nl-NL" sz="15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nl-NL" sz="1300" dirty="0">
              <a:solidFill>
                <a:schemeClr val="bg1"/>
              </a:solidFill>
            </a:endParaRPr>
          </a:p>
        </p:txBody>
      </p:sp>
      <p:pic>
        <p:nvPicPr>
          <p:cNvPr id="4098" name="Picture 2" descr="Agenda 2019 - John van Kaathoven - úw topSlijter">
            <a:extLst>
              <a:ext uri="{FF2B5EF4-FFF2-40B4-BE49-F238E27FC236}">
                <a16:creationId xmlns:a16="http://schemas.microsoft.com/office/drawing/2014/main" id="{24A8D36D-0D4A-41DF-BE21-C499D34D2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19870" y="1675880"/>
            <a:ext cx="3428662" cy="330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33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FF0EA4-76B4-46B9-BEA6-F2296DE69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496" y="978776"/>
            <a:ext cx="5925310" cy="1174991"/>
          </a:xfrm>
        </p:spPr>
        <p:txBody>
          <a:bodyPr>
            <a:normAutofit/>
          </a:bodyPr>
          <a:lstStyle/>
          <a:p>
            <a:r>
              <a:rPr lang="nl-NL" sz="2400"/>
              <a:t>Uitleg opdracht 1 &amp; 2</a:t>
            </a:r>
          </a:p>
        </p:txBody>
      </p:sp>
      <p:pic>
        <p:nvPicPr>
          <p:cNvPr id="5122" name="Picture 2" descr="Missie en visie stichting - Platform Cultureel Avonturiers">
            <a:extLst>
              <a:ext uri="{FF2B5EF4-FFF2-40B4-BE49-F238E27FC236}">
                <a16:creationId xmlns:a16="http://schemas.microsoft.com/office/drawing/2014/main" id="{8B72C5A7-604F-467A-8AF7-0A6194E011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7" r="28882"/>
          <a:stretch/>
        </p:blipFill>
        <p:spPr bwMode="auto">
          <a:xfrm>
            <a:off x="20" y="10"/>
            <a:ext cx="465732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F323F5-EEA8-422D-AC1B-1CE7471F7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496" y="2640692"/>
            <a:ext cx="5925310" cy="3255252"/>
          </a:xfrm>
        </p:spPr>
        <p:txBody>
          <a:bodyPr>
            <a:normAutofit/>
          </a:bodyPr>
          <a:lstStyle/>
          <a:p>
            <a:r>
              <a:rPr lang="nl-NL" dirty="0">
                <a:hlinkClick r:id="rId3"/>
              </a:rPr>
              <a:t>WIKI BPV</a:t>
            </a:r>
            <a:endParaRPr lang="nl-NL" dirty="0"/>
          </a:p>
          <a:p>
            <a:endParaRPr lang="nl-NL" dirty="0"/>
          </a:p>
          <a:p>
            <a:r>
              <a:rPr lang="nl-NL" dirty="0"/>
              <a:t>Opdracht 2: filmpje opnemen en inleveren via </a:t>
            </a:r>
            <a:r>
              <a:rPr lang="nl-NL" dirty="0" err="1"/>
              <a:t>wetransfer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5108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6 vragen die het verschil maken - No Non Sales">
            <a:extLst>
              <a:ext uri="{FF2B5EF4-FFF2-40B4-BE49-F238E27FC236}">
                <a16:creationId xmlns:a16="http://schemas.microsoft.com/office/drawing/2014/main" id="{9CC996A2-F7B3-42DD-BA6B-BDC68C282B7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97" b="1534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2865837-5170-4416-8FCA-DC90741E9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chemeClr val="bg1">
              <a:alpha val="60000"/>
            </a:schemeClr>
          </a:solidFill>
          <a:ln w="38100" cap="sq">
            <a:solidFill>
              <a:schemeClr val="tx1"/>
            </a:solidFill>
            <a:miter lim="800000"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>
                <a:solidFill>
                  <a:schemeClr val="tx1"/>
                </a:solidFill>
              </a:rPr>
              <a:t>Vragen? </a:t>
            </a:r>
          </a:p>
        </p:txBody>
      </p:sp>
    </p:spTree>
    <p:extLst>
      <p:ext uri="{BB962C8B-B14F-4D97-AF65-F5344CB8AC3E}">
        <p14:creationId xmlns:p14="http://schemas.microsoft.com/office/powerpoint/2010/main" val="31970510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22344103BD494FAD4FB8A892904646" ma:contentTypeVersion="13" ma:contentTypeDescription="Een nieuw document maken." ma:contentTypeScope="" ma:versionID="d82c3f70f6fa074ebd37c592ed3f281f">
  <xsd:schema xmlns:xsd="http://www.w3.org/2001/XMLSchema" xmlns:xs="http://www.w3.org/2001/XMLSchema" xmlns:p="http://schemas.microsoft.com/office/2006/metadata/properties" xmlns:ns3="c937cca8-a618-4cc0-824b-ef3ad278b471" xmlns:ns4="8b44eee0-3345-449f-a95b-8f453eefd761" targetNamespace="http://schemas.microsoft.com/office/2006/metadata/properties" ma:root="true" ma:fieldsID="a4332744b7217c6e74440b683eaf5551" ns3:_="" ns4:_="">
    <xsd:import namespace="c937cca8-a618-4cc0-824b-ef3ad278b471"/>
    <xsd:import namespace="8b44eee0-3345-449f-a95b-8f453eefd7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7cca8-a618-4cc0-824b-ef3ad278b4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44eee0-3345-449f-a95b-8f453eefd76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5829BB-88BD-497B-99A2-D73FFF3D32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7D6A5F-4516-4A35-9BCD-870F09A5E7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37cca8-a618-4cc0-824b-ef3ad278b471"/>
    <ds:schemaRef ds:uri="8b44eee0-3345-449f-a95b-8f453eefd7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148484-04B1-4B6C-9436-06B0C1100BFA}">
  <ds:schemaRefs>
    <ds:schemaRef ds:uri="http://purl.org/dc/dcmitype/"/>
    <ds:schemaRef ds:uri="c937cca8-a618-4cc0-824b-ef3ad278b471"/>
    <ds:schemaRef ds:uri="8b44eee0-3345-449f-a95b-8f453eefd761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65</Words>
  <Application>Microsoft Office PowerPoint</Application>
  <PresentationFormat>Breedbeeld</PresentationFormat>
  <Paragraphs>26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Pakket</vt:lpstr>
      <vt:lpstr>BPV 1 - introductie</vt:lpstr>
      <vt:lpstr>Voorstellen Waar loop je stage? Wat was je eerste indruk? </vt:lpstr>
      <vt:lpstr>Inhoudelijk</vt:lpstr>
      <vt:lpstr>Inhoudelijk</vt:lpstr>
      <vt:lpstr>Inhoudelijk</vt:lpstr>
      <vt:lpstr>Uitleg opdracht 1 &amp; 2</vt:lpstr>
      <vt:lpstr>Vragen?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BPV 1 - introductie</dc:title>
  <dc:creator>Lotte Neppelenbroek</dc:creator>
  <cp:lastModifiedBy>Jacolien ten Cate</cp:lastModifiedBy>
  <cp:revision>1</cp:revision>
  <dcterms:created xsi:type="dcterms:W3CDTF">2020-09-02T07:20:22Z</dcterms:created>
  <dcterms:modified xsi:type="dcterms:W3CDTF">2020-09-02T08:40:04Z</dcterms:modified>
</cp:coreProperties>
</file>